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D04FF-4E22-674A-7B24-420D8A6DD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3BD0E4-DE07-EF1A-893A-65DEEE909A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A379D-5016-6C98-D94A-680A0BBB9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BEDF8E-2593-C52E-54BA-1F1637F7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4C9D9-CE14-6707-84B6-9166983AE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8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03A65-F4CD-6DDD-1365-6DB78EAAC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B9A6FC-596D-F61F-EFDA-B86CF36633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B3198-81D2-CC24-BDE0-426A8FC94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CEC2F-F6B6-15A8-D5FC-8A40290A1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E1C51-C064-65A7-E6AA-A2BC17F72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6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F68474-F5FB-0168-1426-B2501B676C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462A27-85CB-632B-AF95-D25523795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202C7-5084-A309-FFCD-A2451612B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43EBB-9649-D56F-E613-D65332329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4D68F-3C37-B69A-3D27-301C0A7A5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049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EE330-E7A7-A1C3-84E4-9D87C6F49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900AA-A944-ECA0-D14C-202A8D694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DF037-BCCF-C496-8B2D-A4AAAE0FC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2D9C8-3DD5-A82D-3E40-FE6CC02C2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4B262-1BB6-A1E5-FDF3-7418BA91B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685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8B0D-F71E-547E-7527-D8225A77B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8C54B7-AA59-8BCD-6E8E-F3B842A409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148FA-E86C-CBC8-53DD-DEBD20E93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57565-4F67-AE11-4E23-8523009A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92882-AA92-3D6C-8BCE-DA75E1375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08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980A1-4968-0262-E8D9-40B508969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FAAEE-1716-F9BB-315F-D09EFE07BF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29E275-F9A9-60C3-60B9-D624DFA5C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CE0B0E-2CD8-CD53-750E-76086F19D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CE6E-C04C-F415-29CB-892206534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49F38F-31E1-BEF7-CEE0-905F3F6E6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557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8CFE6-48EA-49A5-7B81-7B3B8E215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316186-53DB-E980-A92E-52829F4DA5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9EB5ED-CA5E-FE91-C5DA-1B2AAFC56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C9DA6-5767-5054-8AF9-515FFA4F4F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CB496C-A2BA-D2A8-392F-0EDBA2E0C0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EFB9D5-0C07-E2A4-ACAD-92C3D2D6A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8BCFB7-C4DA-C079-9D1A-C90585424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F293B8-6BBD-9770-A795-7BF5C3EA4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28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D4547-0D24-E521-9A87-37AA9A1ED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87F0E9-E521-B118-0075-5C9C3BB3E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0B1AC3-2044-6756-4B6E-9B3126724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186EE-45E3-ECFB-3FDE-E652CA74B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2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7FA6B2-73D1-1A86-FBA8-523795872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4F4803-46F5-0589-B9D9-B0E1D59A6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4601CB-7866-42A2-A003-5BC4D6962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716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B4AFE-9FDD-B14E-CCB4-B6C40E954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DD834-86EF-DAFB-4817-14A72D5ED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CCD2B-C66E-FD6F-9F60-F1D566FC9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44CDE6-0976-22AE-9FB0-CF2AFA075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2E3D05-CD5B-5657-334B-0AD4B7E4C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71471-D29B-849B-1C36-C4A1E8DF4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514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4A075-F9BA-6CD6-164F-556A309BE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2462AB-B210-860D-6C55-FD75DFA4DB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1059E-0A2B-EDC2-B10B-620796F82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B3EF48-B448-FFC8-284B-F14C66633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CF4D44-096A-4138-35DE-103669284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8CB8F-2B48-3000-F174-53DD1D1DA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725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DAACBB-8ABA-CE03-772D-D92033CA2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E6020-24AD-74B3-74DB-C81F5C572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6F4B9-0119-D701-798D-505CBE6D6C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98EB49-295D-40F1-8C2E-76FC7DE97943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5F0B3-1C40-C6A1-D22D-DD0A5CDC9B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BC662-29D4-F5FD-B37D-2317055101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5F4BED-6C02-4DF0-9276-40C344988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73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119C6-B9F0-3BBF-ED05-E43D27558F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903F21-97AC-7C47-8427-DB60C0FBB3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2FC316-76F0-A20A-D710-424DFD621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693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C242E-1F3A-6C74-7F10-9BBA2D19F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BD9DC-811F-9C69-3308-1ADE0096E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77200C-CF07-63F8-EF4E-D523B8811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16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A39B7-9C32-6094-5F05-E60158895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24D9B-F7D0-1684-C125-6ABB7D33C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9E52E9-A233-B31B-3218-B06479F51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168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6E780-27B1-B851-B71A-BA2B1F2B8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0A85B-F420-4A8A-87D6-70C7F251A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DB557E-5FB3-52DD-5A42-401C3ED20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270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D57EF-EF09-F403-66C7-D59182D58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26B3D-7717-C036-0421-97B8E2CA33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22B083-5965-1C08-2D63-2FA3C4511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357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E286E-D030-30D9-71FA-D5C4387BE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62D7B-6ACE-FDCD-2E30-0A523AF4D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B4DC34-2E3E-C324-7D0D-360E6067C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353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1F00E-326F-FAB1-664E-973A0D5EA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D0142-5F00-4DA9-1332-1BB273C5A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91811D-87CF-5D85-B951-C9511E9D9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51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6225C-DA46-5455-04F4-A097BA80F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6AEAD-4F3F-801E-B79A-D11FD2DB1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3B9B05-4EDD-8530-B626-07BA8D294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800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8986-2B59-EE63-AD68-139770F3B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6EE1C-09AB-CC67-9409-60CA6EE01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E8D8EC-5F3E-5D5F-942E-AFF8E52E9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40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737DB-9ABE-AEE2-527A-5BA255D30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47ABD-4CF8-74F9-ACFC-1CCA2C64F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4D8CE7-5A2C-4517-9B1C-436CF61B3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1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CAF93-8372-3D3F-BD64-17397DC72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51DAD-1A01-35B1-86EA-8126CC037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020D28-D994-9894-5DFF-9EE3037FB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25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97A1C-46F5-0D8E-5E26-02E8708BE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0E2B9-7C76-0C05-66A7-2F44729E6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39B7FD-FC95-6A25-D43A-3100833EE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71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Nodirbek Xakimov</dc:creator>
  <cp:lastModifiedBy>Nodirbek Xakimov</cp:lastModifiedBy>
  <cp:revision>2</cp:revision>
  <dcterms:created xsi:type="dcterms:W3CDTF">2025-02-05T14:19:45Z</dcterms:created>
  <dcterms:modified xsi:type="dcterms:W3CDTF">2025-02-06T06:22:05Z</dcterms:modified>
</cp:coreProperties>
</file>

<file path=docProps/thumbnail.jpeg>
</file>